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80" r:id="rId3"/>
    <p:sldId id="282" r:id="rId4"/>
    <p:sldId id="281" r:id="rId5"/>
    <p:sldId id="261" r:id="rId6"/>
    <p:sldId id="269" r:id="rId7"/>
    <p:sldId id="283" r:id="rId8"/>
    <p:sldId id="262" r:id="rId9"/>
    <p:sldId id="270" r:id="rId10"/>
    <p:sldId id="272" r:id="rId11"/>
    <p:sldId id="271" r:id="rId12"/>
    <p:sldId id="264" r:id="rId13"/>
    <p:sldId id="265" r:id="rId14"/>
    <p:sldId id="277" r:id="rId15"/>
    <p:sldId id="278" r:id="rId16"/>
    <p:sldId id="266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94660"/>
  </p:normalViewPr>
  <p:slideViewPr>
    <p:cSldViewPr>
      <p:cViewPr>
        <p:scale>
          <a:sx n="75" d="100"/>
          <a:sy n="75" d="100"/>
        </p:scale>
        <p:origin x="-342" y="-8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01EF-7A6E-4127-8AB1-C9C01FBAC773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93EF2-9944-42EC-8F6D-D78815438E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34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93EF2-9944-42EC-8F6D-D78815438E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93EF2-9944-42EC-8F6D-D78815438E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09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04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4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352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29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03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3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8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0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33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3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F990-06A0-4F69-A08F-96FC93618A3F}" type="datetimeFigureOut">
              <a:rPr lang="ko-KR" altLang="en-US" smtClean="0"/>
              <a:t>2019-07-16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7A5DA-B4BC-44A6-89FF-4FF6B99159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79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oasis.krei.re.kr/index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oasis.krei.re.kr/index.d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m.me.go.kr/issue/finedust/ebook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asis.krei.re.kr/index.d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oasis.krei.re.kr/index.d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data.kma.go.k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2"/>
          <a:stretch/>
        </p:blipFill>
        <p:spPr>
          <a:xfrm>
            <a:off x="-180527" y="0"/>
            <a:ext cx="9324528" cy="6858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180527" y="0"/>
            <a:ext cx="9324528" cy="6858000"/>
          </a:xfrm>
          <a:prstGeom prst="rect">
            <a:avLst/>
          </a:prstGeom>
          <a:solidFill>
            <a:srgbClr val="262626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hlinkClick r:id="rId2"/>
            </a:endParaRPr>
          </a:p>
          <a:p>
            <a:pPr algn="ctr"/>
            <a:endParaRPr lang="en-US" altLang="ko-KR" dirty="0" smtClean="0">
              <a:hlinkClick r:id="rId2"/>
            </a:endParaRPr>
          </a:p>
          <a:p>
            <a:pPr algn="ctr"/>
            <a:endParaRPr lang="en-US" altLang="ko-KR" dirty="0"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52" y="368042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활용데이터 정의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1" r="23333" b="38790"/>
          <a:stretch/>
        </p:blipFill>
        <p:spPr bwMode="auto">
          <a:xfrm>
            <a:off x="241516" y="1641912"/>
            <a:ext cx="8701200" cy="39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2" t="11538" r="66111" b="83425"/>
          <a:stretch/>
        </p:blipFill>
        <p:spPr bwMode="auto">
          <a:xfrm>
            <a:off x="317716" y="980728"/>
            <a:ext cx="1905000" cy="49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752" y="5877272"/>
            <a:ext cx="561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필요한 </a:t>
            </a:r>
            <a:r>
              <a:rPr lang="ko-KR" altLang="en-US" dirty="0" err="1" smtClean="0">
                <a:solidFill>
                  <a:srgbClr val="FF0000"/>
                </a:solidFill>
              </a:rPr>
              <a:t>컬럼들을</a:t>
            </a:r>
            <a:r>
              <a:rPr lang="ko-KR" altLang="en-US" dirty="0" smtClean="0">
                <a:solidFill>
                  <a:srgbClr val="FF0000"/>
                </a:solidFill>
              </a:rPr>
              <a:t> 뽑아 정제함 </a:t>
            </a:r>
            <a:r>
              <a:rPr lang="ko-KR" altLang="en-US" dirty="0" err="1" smtClean="0">
                <a:solidFill>
                  <a:srgbClr val="FF0000"/>
                </a:solidFill>
              </a:rPr>
              <a:t>어쩌구저쩌구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hlinkClick r:id="rId2"/>
            </a:endParaRPr>
          </a:p>
          <a:p>
            <a:pPr algn="ctr"/>
            <a:endParaRPr lang="en-US" altLang="ko-KR" dirty="0" smtClean="0">
              <a:hlinkClick r:id="rId2"/>
            </a:endParaRPr>
          </a:p>
          <a:p>
            <a:pPr algn="ctr"/>
            <a:endParaRPr lang="en-US" altLang="ko-KR" dirty="0">
              <a:hlinkClick r:id="rId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1752" y="368042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데이터 처리 방안 </a:t>
            </a:r>
            <a:r>
              <a:rPr lang="ko-KR" altLang="en-US" sz="2400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활용 분석 기법</a:t>
            </a:r>
          </a:p>
        </p:txBody>
      </p:sp>
    </p:spTree>
    <p:extLst>
      <p:ext uri="{BB962C8B-B14F-4D97-AF65-F5344CB8AC3E}">
        <p14:creationId xmlns:p14="http://schemas.microsoft.com/office/powerpoint/2010/main" val="18325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752" y="36804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26520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752" y="368042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24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서비스 활용 방안</a:t>
            </a:r>
          </a:p>
        </p:txBody>
      </p:sp>
    </p:spTree>
    <p:extLst>
      <p:ext uri="{BB962C8B-B14F-4D97-AF65-F5344CB8AC3E}">
        <p14:creationId xmlns:p14="http://schemas.microsoft.com/office/powerpoint/2010/main" val="42006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752" y="368042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ko-KR" altLang="en-US" sz="2400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서비스 </a:t>
            </a:r>
          </a:p>
        </p:txBody>
      </p:sp>
    </p:spTree>
    <p:extLst>
      <p:ext uri="{BB962C8B-B14F-4D97-AF65-F5344CB8AC3E}">
        <p14:creationId xmlns:p14="http://schemas.microsoft.com/office/powerpoint/2010/main" val="40712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1752" y="36804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참고문헌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8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9672" y="162880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http://m.me.go.kr/issue/finedust/ebook.pdf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92084" y="404664"/>
            <a:ext cx="1829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옥션고딕 B" pitchFamily="2" charset="-127"/>
                <a:ea typeface="옥션고딕 B" pitchFamily="2" charset="-127"/>
              </a:rPr>
              <a:t>     CONTENTS</a:t>
            </a:r>
            <a:endParaRPr lang="ko-KR" altLang="en-US" sz="3200" dirty="0">
              <a:latin typeface="옥션고딕 B" pitchFamily="2" charset="-127"/>
              <a:ea typeface="옥션고딕 B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04917" y="1823616"/>
            <a:ext cx="1539027" cy="925921"/>
            <a:chOff x="1470655" y="2366883"/>
            <a:chExt cx="1539027" cy="925921"/>
          </a:xfrm>
        </p:grpSpPr>
        <p:grpSp>
          <p:nvGrpSpPr>
            <p:cNvPr id="5" name="그룹 4"/>
            <p:cNvGrpSpPr/>
            <p:nvPr/>
          </p:nvGrpSpPr>
          <p:grpSpPr>
            <a:xfrm>
              <a:off x="1470655" y="2366883"/>
              <a:ext cx="747880" cy="925921"/>
              <a:chOff x="2181677" y="1319394"/>
              <a:chExt cx="747880" cy="925921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181677" y="1319394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latin typeface="맑은 고딕" pitchFamily="50" charset="-127"/>
                    <a:ea typeface="맑은 고딕" pitchFamily="50" charset="-127"/>
                  </a:rPr>
                  <a:t>1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" name="직각 삼각형 11"/>
              <p:cNvSpPr/>
              <p:nvPr/>
            </p:nvSpPr>
            <p:spPr>
              <a:xfrm rot="16200000">
                <a:off x="2620469" y="1936227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3" name="직각 삼각형 12"/>
              <p:cNvSpPr/>
              <p:nvPr/>
            </p:nvSpPr>
            <p:spPr>
              <a:xfrm rot="16200000">
                <a:off x="2210366" y="1538120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2004279" y="253472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6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공모배경</a:t>
              </a:r>
              <a:endParaRPr lang="ko-KR" altLang="en-US" sz="1600" dirty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98879" y="1823616"/>
            <a:ext cx="2313481" cy="925921"/>
            <a:chOff x="5715934" y="1140844"/>
            <a:chExt cx="2313481" cy="925921"/>
          </a:xfrm>
        </p:grpSpPr>
        <p:grpSp>
          <p:nvGrpSpPr>
            <p:cNvPr id="15" name="그룹 14"/>
            <p:cNvGrpSpPr/>
            <p:nvPr/>
          </p:nvGrpSpPr>
          <p:grpSpPr>
            <a:xfrm>
              <a:off x="5715934" y="1140844"/>
              <a:ext cx="747880" cy="925921"/>
              <a:chOff x="2181677" y="2745858"/>
              <a:chExt cx="747880" cy="925921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181677" y="2745858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latin typeface="맑은 고딕" pitchFamily="50" charset="-127"/>
                    <a:ea typeface="맑은 고딕" pitchFamily="50" charset="-127"/>
                  </a:rPr>
                  <a:t>2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2" name="직각 삼각형 21"/>
              <p:cNvSpPr/>
              <p:nvPr/>
            </p:nvSpPr>
            <p:spPr>
              <a:xfrm rot="16200000">
                <a:off x="2620469" y="3362691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" name="직각 삼각형 22"/>
              <p:cNvSpPr/>
              <p:nvPr/>
            </p:nvSpPr>
            <p:spPr>
              <a:xfrm rot="16200000">
                <a:off x="2210366" y="2964584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264188" y="1303452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5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활용 데이터 정의</a:t>
              </a:r>
              <a:endParaRPr lang="ko-KR" altLang="en-US" sz="1600" dirty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904917" y="3131797"/>
            <a:ext cx="2370986" cy="925921"/>
            <a:chOff x="6895651" y="3721866"/>
            <a:chExt cx="2370986" cy="925921"/>
          </a:xfrm>
        </p:grpSpPr>
        <p:grpSp>
          <p:nvGrpSpPr>
            <p:cNvPr id="25" name="그룹 24"/>
            <p:cNvGrpSpPr/>
            <p:nvPr/>
          </p:nvGrpSpPr>
          <p:grpSpPr>
            <a:xfrm>
              <a:off x="6895651" y="3721866"/>
              <a:ext cx="747880" cy="925921"/>
              <a:chOff x="2181677" y="4647810"/>
              <a:chExt cx="747880" cy="92592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181677" y="4647810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latin typeface="맑은 고딕" pitchFamily="50" charset="-127"/>
                    <a:ea typeface="맑은 고딕" pitchFamily="50" charset="-127"/>
                  </a:rPr>
                  <a:t>3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2" name="직각 삼각형 31"/>
              <p:cNvSpPr/>
              <p:nvPr/>
            </p:nvSpPr>
            <p:spPr>
              <a:xfrm rot="16200000">
                <a:off x="2620469" y="5264643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3" name="직각 삼각형 32"/>
              <p:cNvSpPr/>
              <p:nvPr/>
            </p:nvSpPr>
            <p:spPr>
              <a:xfrm rot="16200000">
                <a:off x="2210366" y="4866536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429275" y="3789186"/>
              <a:ext cx="18373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데이터 처리 방안 </a:t>
              </a:r>
              <a:endPara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1600" dirty="0" smtClean="0">
                  <a:solidFill>
                    <a:schemeClr val="accent1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및 활용 분석 기법</a:t>
              </a:r>
              <a:endParaRPr lang="ko-KR" altLang="en-US" sz="1600" dirty="0">
                <a:solidFill>
                  <a:schemeClr val="accent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34" name="직선 연결선 33"/>
          <p:cNvCxnSpPr/>
          <p:nvPr/>
        </p:nvCxnSpPr>
        <p:spPr>
          <a:xfrm>
            <a:off x="3462824" y="404664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492084" y="836712"/>
            <a:ext cx="24147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5498879" y="3131797"/>
            <a:ext cx="1611163" cy="925921"/>
            <a:chOff x="1470655" y="2366883"/>
            <a:chExt cx="1611163" cy="925921"/>
          </a:xfrm>
        </p:grpSpPr>
        <p:grpSp>
          <p:nvGrpSpPr>
            <p:cNvPr id="55" name="그룹 54"/>
            <p:cNvGrpSpPr/>
            <p:nvPr/>
          </p:nvGrpSpPr>
          <p:grpSpPr>
            <a:xfrm>
              <a:off x="1470655" y="2366883"/>
              <a:ext cx="747880" cy="925921"/>
              <a:chOff x="2181677" y="1319394"/>
              <a:chExt cx="747880" cy="925921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2181677" y="1319394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latin typeface="맑은 고딕" pitchFamily="50" charset="-127"/>
                    <a:ea typeface="맑은 고딕" pitchFamily="50" charset="-127"/>
                  </a:rPr>
                  <a:t>4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8" name="직각 삼각형 57"/>
              <p:cNvSpPr/>
              <p:nvPr/>
            </p:nvSpPr>
            <p:spPr>
              <a:xfrm rot="16200000">
                <a:off x="2620469" y="1936227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9" name="직각 삼각형 58"/>
              <p:cNvSpPr/>
              <p:nvPr/>
            </p:nvSpPr>
            <p:spPr>
              <a:xfrm rot="16200000">
                <a:off x="2210366" y="1538120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004279" y="2534724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accent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분석 결과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04917" y="4559920"/>
            <a:ext cx="2313481" cy="925921"/>
            <a:chOff x="5715934" y="1140844"/>
            <a:chExt cx="2313481" cy="925921"/>
          </a:xfrm>
        </p:grpSpPr>
        <p:grpSp>
          <p:nvGrpSpPr>
            <p:cNvPr id="61" name="그룹 60"/>
            <p:cNvGrpSpPr/>
            <p:nvPr/>
          </p:nvGrpSpPr>
          <p:grpSpPr>
            <a:xfrm>
              <a:off x="5715934" y="1140844"/>
              <a:ext cx="747880" cy="925921"/>
              <a:chOff x="2181677" y="2745858"/>
              <a:chExt cx="747880" cy="92592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2181677" y="2745858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latin typeface="맑은 고딕" pitchFamily="50" charset="-127"/>
                    <a:ea typeface="맑은 고딕" pitchFamily="50" charset="-127"/>
                  </a:rPr>
                  <a:t>5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4" name="직각 삼각형 63"/>
              <p:cNvSpPr/>
              <p:nvPr/>
            </p:nvSpPr>
            <p:spPr>
              <a:xfrm rot="16200000">
                <a:off x="2620469" y="3362691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5" name="직각 삼각형 64"/>
              <p:cNvSpPr/>
              <p:nvPr/>
            </p:nvSpPr>
            <p:spPr>
              <a:xfrm rot="16200000">
                <a:off x="2210366" y="2964584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264188" y="1303452"/>
              <a:ext cx="1765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서비스 활용 방안</a:t>
              </a:r>
              <a:endParaRPr lang="ko-KR" altLang="en-US" sz="1600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5498879" y="4559920"/>
            <a:ext cx="2226716" cy="925921"/>
            <a:chOff x="6895651" y="3721866"/>
            <a:chExt cx="2226716" cy="925921"/>
          </a:xfrm>
        </p:grpSpPr>
        <p:grpSp>
          <p:nvGrpSpPr>
            <p:cNvPr id="67" name="그룹 66"/>
            <p:cNvGrpSpPr/>
            <p:nvPr/>
          </p:nvGrpSpPr>
          <p:grpSpPr>
            <a:xfrm>
              <a:off x="6895651" y="3721866"/>
              <a:ext cx="747880" cy="925921"/>
              <a:chOff x="2181677" y="4647810"/>
              <a:chExt cx="747880" cy="925921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2181677" y="4647810"/>
                <a:ext cx="4491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 smtClean="0">
                    <a:latin typeface="맑은 고딕" pitchFamily="50" charset="-127"/>
                    <a:ea typeface="맑은 고딕" pitchFamily="50" charset="-127"/>
                  </a:rPr>
                  <a:t>6</a:t>
                </a:r>
                <a:endParaRPr lang="ko-KR" altLang="en-US" sz="36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0" name="직각 삼각형 69"/>
              <p:cNvSpPr/>
              <p:nvPr/>
            </p:nvSpPr>
            <p:spPr>
              <a:xfrm rot="16200000">
                <a:off x="2620469" y="5264643"/>
                <a:ext cx="309088" cy="309088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482600" dir="13500000" algn="br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1" name="직각 삼각형 70"/>
              <p:cNvSpPr/>
              <p:nvPr/>
            </p:nvSpPr>
            <p:spPr>
              <a:xfrm rot="16200000">
                <a:off x="2210366" y="4866536"/>
                <a:ext cx="468052" cy="46805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429275" y="3916186"/>
              <a:ext cx="16930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7030A0"/>
                  </a:solidFill>
                  <a:latin typeface="맑은 고딕" pitchFamily="50" charset="-127"/>
                  <a:ea typeface="맑은 고딕" pitchFamily="50" charset="-127"/>
                </a:rPr>
                <a:t>서비스 기대효과</a:t>
              </a:r>
              <a:endParaRPr lang="ko-KR" altLang="en-US" sz="1600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1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752" y="36804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공모배경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0152" y="42959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1-1.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선정배경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1" t="43333" r="10200" b="24394"/>
          <a:stretch/>
        </p:blipFill>
        <p:spPr bwMode="auto">
          <a:xfrm>
            <a:off x="445096" y="1456170"/>
            <a:ext cx="4341624" cy="31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1" t="50000" r="53056" b="26795"/>
          <a:stretch/>
        </p:blipFill>
        <p:spPr bwMode="auto">
          <a:xfrm>
            <a:off x="4786720" y="1377881"/>
            <a:ext cx="4105760" cy="335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24871" r="43472" b="69488"/>
          <a:stretch/>
        </p:blipFill>
        <p:spPr bwMode="auto">
          <a:xfrm>
            <a:off x="445096" y="4725144"/>
            <a:ext cx="5423048" cy="503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t="32693" r="35625" b="61794"/>
          <a:stretch/>
        </p:blipFill>
        <p:spPr bwMode="auto">
          <a:xfrm>
            <a:off x="466240" y="5301208"/>
            <a:ext cx="5401904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6240" y="6021288"/>
            <a:ext cx="741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미세먼지의 위험성을 알리는 란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1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mtClean="0"/>
              <a:t>ㅇ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752" y="36804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공모배경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0152" y="429597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1-1.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선정배경 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3" t="27817" r="53830" b="67312"/>
          <a:stretch/>
        </p:blipFill>
        <p:spPr bwMode="auto">
          <a:xfrm>
            <a:off x="584572" y="4674592"/>
            <a:ext cx="4131444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5576" y="371703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4" name="Picture 2" descr="C:\Users\TJ\Documents\Received Files\expor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4" r="12525"/>
          <a:stretch/>
        </p:blipFill>
        <p:spPr bwMode="auto">
          <a:xfrm>
            <a:off x="755576" y="1578407"/>
            <a:ext cx="3960440" cy="285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98072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대한민국의 현 상황</a:t>
            </a:r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t="41251" r="24084" b="52811"/>
          <a:stretch/>
        </p:blipFill>
        <p:spPr bwMode="auto">
          <a:xfrm>
            <a:off x="5313808" y="4568964"/>
            <a:ext cx="3074616" cy="588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55576" y="551723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현재 한국 미세먼지 심각성 인지 후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미세먼지 저감조치 등 대책마련중인 내용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8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1752" y="36804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공모배경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0152" y="42959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1-1.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선정배경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312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그렇다면 농업은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26667" r="36667" b="68718"/>
          <a:stretch/>
        </p:blipFill>
        <p:spPr bwMode="auto">
          <a:xfrm>
            <a:off x="401752" y="1616224"/>
            <a:ext cx="819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8" t="19721" r="50407" b="75128"/>
          <a:stretch/>
        </p:blipFill>
        <p:spPr bwMode="auto">
          <a:xfrm>
            <a:off x="388060" y="2097721"/>
            <a:ext cx="5589702" cy="51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1" t="44198" r="53680" b="34444"/>
          <a:stretch/>
        </p:blipFill>
        <p:spPr bwMode="auto">
          <a:xfrm>
            <a:off x="569725" y="2815580"/>
            <a:ext cx="3359348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568" y="5301208"/>
            <a:ext cx="790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이런식으로</a:t>
            </a:r>
            <a:r>
              <a:rPr lang="ko-KR" altLang="en-US" dirty="0" smtClean="0">
                <a:solidFill>
                  <a:srgbClr val="FF0000"/>
                </a:solidFill>
              </a:rPr>
              <a:t> 농업에 관한 미세먼지 대책은 없다는 문제를 알려줌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1752" y="36804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공모배경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0152" y="42959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1-1.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선정배경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2284" y="3564880"/>
            <a:ext cx="8418720" cy="2827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대기 중 이산화황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(SO2) 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이나 이산화질소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(NO2)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는 산성비의 주요 원인 </a:t>
            </a:r>
            <a:endParaRPr lang="en-US" altLang="ko-KR" sz="1600" dirty="0">
              <a:latin typeface="돋움" pitchFamily="50" charset="-127"/>
              <a:ea typeface="돋움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토양과 물을 산성화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토양 황폐화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생태계 피해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000" dirty="0">
              <a:latin typeface="돋움" pitchFamily="50" charset="-127"/>
              <a:ea typeface="돋움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공기 중에서 중금속은 농작물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토양</a:t>
            </a:r>
            <a:r>
              <a:rPr lang="en-US" altLang="ko-KR" sz="1600" dirty="0"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수생 생물에 피해를 줌</a:t>
            </a:r>
            <a:endParaRPr lang="en-US" altLang="ko-KR" sz="1600" dirty="0">
              <a:latin typeface="돋움" pitchFamily="50" charset="-127"/>
              <a:ea typeface="돋움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000" dirty="0">
              <a:latin typeface="돋움" pitchFamily="50" charset="-127"/>
              <a:ea typeface="돋움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돋움" pitchFamily="50" charset="-127"/>
                <a:ea typeface="돋움" pitchFamily="50" charset="-127"/>
              </a:rPr>
              <a:t>미세먼지가 식물의 잎에 부착되면 잎의 기공을 막고 광합성 등을 저해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22436" r="52847" b="52820"/>
          <a:stretch/>
        </p:blipFill>
        <p:spPr bwMode="auto">
          <a:xfrm>
            <a:off x="191508" y="1209736"/>
            <a:ext cx="4077288" cy="217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4" t="72180" r="52917" b="10513"/>
          <a:stretch/>
        </p:blipFill>
        <p:spPr bwMode="auto">
          <a:xfrm>
            <a:off x="4499992" y="1209736"/>
            <a:ext cx="4078800" cy="236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6392577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미세먼지 원인이 될 수 있는 부분들 설명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54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1752" y="36804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공모배경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0152" y="429597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1-2</a:t>
            </a:r>
            <a:r>
              <a:rPr lang="en-US" altLang="ko-KR" sz="160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주제설정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1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5760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hlinkClick r:id="rId3"/>
            </a:endParaRPr>
          </a:p>
          <a:p>
            <a:pPr algn="ctr"/>
            <a:endParaRPr lang="en-US" altLang="ko-KR" dirty="0" smtClean="0">
              <a:hlinkClick r:id="rId3"/>
            </a:endParaRPr>
          </a:p>
          <a:p>
            <a:pPr algn="ctr"/>
            <a:endParaRPr lang="en-US" altLang="ko-KR" dirty="0">
              <a:hlinkClick r:id="rId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52" y="368042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활용데이터 정의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34305" y="60593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6" r="51250" b="42921"/>
          <a:stretch/>
        </p:blipFill>
        <p:spPr bwMode="auto">
          <a:xfrm>
            <a:off x="241590" y="1653130"/>
            <a:ext cx="8737331" cy="394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10641" r="68333" b="84359"/>
          <a:stretch/>
        </p:blipFill>
        <p:spPr bwMode="auto">
          <a:xfrm>
            <a:off x="380916" y="960914"/>
            <a:ext cx="19050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576" y="5874722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농산물과 관련된 </a:t>
            </a:r>
            <a:r>
              <a:rPr lang="ko-KR" altLang="en-US" dirty="0" err="1" smtClean="0">
                <a:solidFill>
                  <a:srgbClr val="FF0000"/>
                </a:solidFill>
              </a:rPr>
              <a:t>컬럼만</a:t>
            </a:r>
            <a:r>
              <a:rPr lang="ko-KR" altLang="en-US" dirty="0" smtClean="0">
                <a:solidFill>
                  <a:srgbClr val="FF0000"/>
                </a:solidFill>
              </a:rPr>
              <a:t> 뽑아 데이터를 </a:t>
            </a:r>
            <a:r>
              <a:rPr lang="en-US" altLang="ko-KR" dirty="0" smtClean="0">
                <a:solidFill>
                  <a:srgbClr val="FF0000"/>
                </a:solidFill>
              </a:rPr>
              <a:t>~~~~~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6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9892" y="102118"/>
            <a:ext cx="8928992" cy="662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hlinkClick r:id="rId2"/>
            </a:endParaRPr>
          </a:p>
          <a:p>
            <a:pPr algn="ctr"/>
            <a:endParaRPr lang="en-US" altLang="ko-KR" dirty="0" smtClean="0">
              <a:hlinkClick r:id="rId2"/>
            </a:endParaRPr>
          </a:p>
          <a:p>
            <a:pPr algn="ctr"/>
            <a:endParaRPr lang="en-US" altLang="ko-KR" dirty="0">
              <a:hlinkClick r:id="rId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752" y="368042"/>
            <a:ext cx="279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2400" dirty="0" smtClean="0">
                <a:solidFill>
                  <a:schemeClr val="accent5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활용데이터 정의</a:t>
            </a:r>
            <a:endParaRPr lang="ko-KR" altLang="en-US" sz="2400" dirty="0">
              <a:solidFill>
                <a:schemeClr val="accent5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7" r="41146" b="47765"/>
          <a:stretch/>
        </p:blipFill>
        <p:spPr bwMode="auto">
          <a:xfrm>
            <a:off x="241558" y="1617108"/>
            <a:ext cx="8701200" cy="3869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902586" y="114617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 smtClean="0">
              <a:hlinkClick r:id="rId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8376" r="74816" b="87526"/>
          <a:stretch/>
        </p:blipFill>
        <p:spPr bwMode="auto">
          <a:xfrm>
            <a:off x="526456" y="960914"/>
            <a:ext cx="1189260" cy="40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456" y="5877272"/>
            <a:ext cx="476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미세먼지는 모든 </a:t>
            </a:r>
            <a:r>
              <a:rPr lang="ko-KR" altLang="en-US" dirty="0" err="1" smtClean="0">
                <a:solidFill>
                  <a:srgbClr val="FF0000"/>
                </a:solidFill>
              </a:rPr>
              <a:t>컬럼을</a:t>
            </a:r>
            <a:r>
              <a:rPr lang="ko-KR" altLang="en-US" dirty="0" smtClean="0">
                <a:solidFill>
                  <a:srgbClr val="FF0000"/>
                </a:solidFill>
              </a:rPr>
              <a:t> 가져옴 </a:t>
            </a:r>
            <a:r>
              <a:rPr lang="ko-KR" altLang="en-US" dirty="0" err="1" smtClean="0">
                <a:solidFill>
                  <a:srgbClr val="FF0000"/>
                </a:solidFill>
              </a:rPr>
              <a:t>웅애웅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8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194</Words>
  <Application>Microsoft Office PowerPoint</Application>
  <PresentationFormat>화면 슬라이드 쇼(4:3)</PresentationFormat>
  <Paragraphs>59</Paragraphs>
  <Slides>16</Slides>
  <Notes>2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93</cp:revision>
  <dcterms:created xsi:type="dcterms:W3CDTF">2019-05-24T06:54:24Z</dcterms:created>
  <dcterms:modified xsi:type="dcterms:W3CDTF">2019-07-16T09:45:19Z</dcterms:modified>
</cp:coreProperties>
</file>